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2240923"/>
            <a:ext cx="10947042" cy="1269039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33.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Luanglai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Khawlsak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918457"/>
            <a:ext cx="12192000" cy="3020704"/>
          </a:xfrm>
        </p:spPr>
        <p:txBody>
          <a:bodyPr>
            <a:normAutofit/>
          </a:bodyPr>
          <a:lstStyle/>
          <a:p>
            <a:r>
              <a:rPr lang="en-US" sz="3600" dirty="0"/>
              <a:t>He Rolls the Sea Away </a:t>
            </a:r>
          </a:p>
          <a:p>
            <a:r>
              <a:rPr lang="en-US" sz="3600" dirty="0"/>
              <a:t>Pai. 14:21</a:t>
            </a:r>
          </a:p>
          <a:p>
            <a:r>
              <a:rPr lang="en-US" sz="3600" dirty="0"/>
              <a:t>Emma Pitt</a:t>
            </a:r>
          </a:p>
          <a:p>
            <a:r>
              <a:rPr lang="en-US" sz="3600" dirty="0" err="1"/>
              <a:t>Doh</a:t>
            </a:r>
            <a:r>
              <a:rPr lang="en-US" sz="3600" dirty="0"/>
              <a:t> is F</a:t>
            </a:r>
          </a:p>
          <a:p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04717" y="6156101"/>
            <a:ext cx="2487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Tanglai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Israel mite,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om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luanglai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13343" y="6156101"/>
            <a:ext cx="2478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luanglai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luanglai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bangmah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kihtak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keng</a:t>
            </a:r>
            <a:r>
              <a:rPr lang="en-US" sz="5400">
                <a:latin typeface="Times New Roman" panose="02020603050405020304" pitchFamily="18" charset="0"/>
                <a:cs typeface="Times New Roman" panose="02020603050405020304" pitchFamily="18" charset="0"/>
              </a:rPr>
              <a:t>, Tuipi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luanglai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04717" y="6156101"/>
            <a:ext cx="2487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hual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Khemna’n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zol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lungmuangsak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luanglai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13343" y="6156101"/>
            <a:ext cx="2478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Lungkiatna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launate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mialsak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luanglai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21969" y="6156101"/>
            <a:ext cx="2470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beikuan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Na gam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luanglai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30596" y="6156101"/>
            <a:ext cx="246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787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146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33. Tuipi Luanglai Khawlsak 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7</cp:revision>
  <dcterms:created xsi:type="dcterms:W3CDTF">2018-10-09T13:17:21Z</dcterms:created>
  <dcterms:modified xsi:type="dcterms:W3CDTF">2018-12-14T02:19:04Z</dcterms:modified>
</cp:coreProperties>
</file>